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42"/>
  </p:notesMasterIdLst>
  <p:sldIdLst>
    <p:sldId id="256" r:id="rId2"/>
    <p:sldId id="263" r:id="rId3"/>
    <p:sldId id="276" r:id="rId4"/>
    <p:sldId id="281" r:id="rId5"/>
    <p:sldId id="273" r:id="rId6"/>
    <p:sldId id="278" r:id="rId7"/>
    <p:sldId id="280" r:id="rId8"/>
    <p:sldId id="284" r:id="rId9"/>
    <p:sldId id="283" r:id="rId10"/>
    <p:sldId id="282" r:id="rId11"/>
    <p:sldId id="293" r:id="rId12"/>
    <p:sldId id="279" r:id="rId13"/>
    <p:sldId id="296" r:id="rId14"/>
    <p:sldId id="298" r:id="rId15"/>
    <p:sldId id="289" r:id="rId16"/>
    <p:sldId id="292" r:id="rId17"/>
    <p:sldId id="291" r:id="rId18"/>
    <p:sldId id="277" r:id="rId19"/>
    <p:sldId id="290" r:id="rId20"/>
    <p:sldId id="299" r:id="rId21"/>
    <p:sldId id="295" r:id="rId22"/>
    <p:sldId id="303" r:id="rId23"/>
    <p:sldId id="306" r:id="rId24"/>
    <p:sldId id="301" r:id="rId25"/>
    <p:sldId id="305" r:id="rId26"/>
    <p:sldId id="309" r:id="rId27"/>
    <p:sldId id="310" r:id="rId28"/>
    <p:sldId id="311" r:id="rId29"/>
    <p:sldId id="294" r:id="rId30"/>
    <p:sldId id="302" r:id="rId31"/>
    <p:sldId id="307" r:id="rId32"/>
    <p:sldId id="297" r:id="rId33"/>
    <p:sldId id="308" r:id="rId34"/>
    <p:sldId id="313" r:id="rId35"/>
    <p:sldId id="316" r:id="rId36"/>
    <p:sldId id="312" r:id="rId37"/>
    <p:sldId id="300" r:id="rId38"/>
    <p:sldId id="317" r:id="rId39"/>
    <p:sldId id="314" r:id="rId40"/>
    <p:sldId id="315" r:id="rId41"/>
  </p:sldIdLst>
  <p:sldSz cx="12192000" cy="6858000"/>
  <p:notesSz cx="6858000" cy="9144000"/>
  <p:embeddedFontLst>
    <p:embeddedFont>
      <p:font typeface="Corbel" panose="020B0503020204020204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나눔고딕" panose="020B0600000101010101" charset="-127"/>
      <p:regular r:id="rId49"/>
      <p:bold r:id="rId50"/>
    </p:embeddedFont>
    <p:embeddedFont>
      <p:font typeface="Wingdings 2" panose="05020102010507070707" pitchFamily="18" charset="2"/>
      <p:regular r:id="rId51"/>
    </p:embeddedFont>
    <p:embeddedFont>
      <p:font typeface="HY중고딕" panose="02030600000101010101" pitchFamily="18" charset="-127"/>
      <p:regular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3ED37-15BC-49E0-909E-FA88BAE234E1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43F75-51BA-47C5-B5F0-8618D23B0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05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4965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7716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15" y="1096620"/>
            <a:ext cx="3574129" cy="54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5469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3987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1230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9244"/>
              </p:ext>
            </p:extLst>
          </p:nvPr>
        </p:nvGraphicFramePr>
        <p:xfrm>
          <a:off x="5822303" y="335902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회사소개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677119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37" y="1088717"/>
            <a:ext cx="3583606" cy="5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10000" cy="623284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24733"/>
              </p:ext>
            </p:extLst>
          </p:nvPr>
        </p:nvGraphicFramePr>
        <p:xfrm>
          <a:off x="5822303" y="335903"/>
          <a:ext cx="6204856" cy="6231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640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문의하기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64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0014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0013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2352"/>
            <a:ext cx="3102428" cy="55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2176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0478"/>
            <a:ext cx="3107093" cy="25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47860"/>
              </p:ext>
            </p:extLst>
          </p:nvPr>
        </p:nvGraphicFramePr>
        <p:xfrm>
          <a:off x="8478982" y="335901"/>
          <a:ext cx="3458096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096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footer(Q&amp;A) 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7" y="335901"/>
            <a:ext cx="3537356" cy="6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66" y="335901"/>
            <a:ext cx="3733227" cy="622817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685432" y="2535382"/>
            <a:ext cx="548950" cy="59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1707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90541"/>
            <a:ext cx="3574387" cy="17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5310000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31966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210"/>
            <a:ext cx="3096057" cy="17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7259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510110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검색창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부트스트랩사용</a:t>
                      </a:r>
                      <a:r>
                        <a:rPr lang="en-US" altLang="ko-KR" sz="1200" dirty="0" smtClean="0"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가게이름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정확히 입력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쿼리스트링</a:t>
                      </a:r>
                      <a:r>
                        <a:rPr lang="ko-KR" altLang="en-US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 사용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lang="en-US" altLang="ko-KR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href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=</a:t>
                      </a:r>
                      <a:r>
                        <a:rPr lang="en-US" altLang="ko-KR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url.html?name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=</a:t>
                      </a:r>
                      <a:r>
                        <a:rPr lang="ko-KR" altLang="en-US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가게이름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lang="ko-KR" altLang="en-US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append</a:t>
                      </a:r>
                      <a:r>
                        <a:rPr lang="ko-KR" altLang="en-US" sz="12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함수를 통해 가게 추가</a:t>
                      </a:r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37" y="1086440"/>
            <a:ext cx="3593839" cy="55068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1" y="335901"/>
            <a:ext cx="4353509" cy="62573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19736" y="1828799"/>
            <a:ext cx="1510003" cy="698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6229739" y="1346663"/>
            <a:ext cx="2157803" cy="73983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75960" y="1086440"/>
            <a:ext cx="3963036" cy="393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4" idx="1"/>
          </p:cNvCxnSpPr>
          <p:nvPr/>
        </p:nvCxnSpPr>
        <p:spPr>
          <a:xfrm rot="16200000" flipH="1">
            <a:off x="4128402" y="1586600"/>
            <a:ext cx="901928" cy="2807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81644" y="2367500"/>
            <a:ext cx="3616036" cy="3476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endCxn id="21" idx="1"/>
          </p:cNvCxnSpPr>
          <p:nvPr/>
        </p:nvCxnSpPr>
        <p:spPr>
          <a:xfrm rot="5400000" flipH="1" flipV="1">
            <a:off x="3907638" y="4031653"/>
            <a:ext cx="1213025" cy="432941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730621" y="3292475"/>
            <a:ext cx="2301946" cy="698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043451" y="1716579"/>
            <a:ext cx="1435531" cy="1925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238895" y="5752408"/>
            <a:ext cx="454429" cy="435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2693324" y="4392149"/>
            <a:ext cx="2037297" cy="15777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730621" y="4018708"/>
            <a:ext cx="2301946" cy="698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57" y="2256212"/>
            <a:ext cx="3493480" cy="2506042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V="1">
            <a:off x="7043451" y="2086495"/>
            <a:ext cx="1435531" cy="23169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62109" y="3292475"/>
            <a:ext cx="31422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2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88422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footer(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서비스 소개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)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패럴렉스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스크롤</a:t>
                      </a:r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" y="335903"/>
            <a:ext cx="5292000" cy="62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2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87121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쿼리스트링으로 받아온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검색어와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필터내용을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필터버튼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err="1" smtClean="0">
                          <a:ea typeface="나눔고딕" panose="020D0604000000000000" pitchFamily="50" charset="-127"/>
                        </a:rPr>
                        <a:t>검색창</a:t>
                      </a:r>
                      <a:r>
                        <a:rPr lang="ko-KR" altLang="en-US" sz="1200" baseline="0" smtClean="0">
                          <a:ea typeface="나눔고딕" panose="020D0604000000000000" pitchFamily="50" charset="-127"/>
                        </a:rPr>
                        <a:t>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쿼리스트링으로 받아온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검색어와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필터내용으로 필터와 일치하는 결과만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  <a:hlinkClick r:id="rId3" action="ppaction://hlinksldjump"/>
                        </a:rPr>
                        <a:t>코드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2003367" y="847898"/>
            <a:ext cx="2716370" cy="4655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61503" y="712740"/>
            <a:ext cx="1525240" cy="284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6255860" y="1313411"/>
            <a:ext cx="2173245" cy="2255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730620" y="1171017"/>
            <a:ext cx="1525240" cy="857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16232" y="1110287"/>
            <a:ext cx="471797" cy="428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</p:cNvCxnSpPr>
          <p:nvPr/>
        </p:nvCxnSpPr>
        <p:spPr>
          <a:xfrm>
            <a:off x="4252131" y="1538931"/>
            <a:ext cx="467606" cy="8800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741503" y="2170699"/>
            <a:ext cx="1618866" cy="857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3921" y="1550322"/>
            <a:ext cx="3429982" cy="4002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141718" y="3449991"/>
            <a:ext cx="578019" cy="161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744783" y="3170381"/>
            <a:ext cx="2030089" cy="936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105" y="1844416"/>
            <a:ext cx="3383280" cy="118357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390" y="3638434"/>
            <a:ext cx="3293494" cy="181471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105" y="5552901"/>
            <a:ext cx="3316779" cy="209579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 flipV="1">
            <a:off x="9609512" y="5552900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0120745" y="5559484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11129355" y="5546318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10452795" y="5546317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10789919" y="5546316"/>
            <a:ext cx="93746" cy="209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0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6" y="331230"/>
            <a:ext cx="5313600" cy="6232847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46257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5126"/>
            <a:ext cx="3115110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4" y="331231"/>
            <a:ext cx="4136907" cy="623284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161135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70382"/>
            <a:ext cx="3580257" cy="5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335901"/>
            <a:ext cx="5299200" cy="622817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777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검색 결과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4" y="1085126"/>
            <a:ext cx="3107092" cy="37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132053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쿼리스트링으로 받아온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가게이름을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통해 오브젝트를 찾고 오브젝트에 저장된 가게의 정보들을 태그에 입력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8589" y="933867"/>
            <a:ext cx="4130322" cy="5383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2" idx="3"/>
          </p:cNvCxnSpPr>
          <p:nvPr/>
        </p:nvCxnSpPr>
        <p:spPr>
          <a:xfrm>
            <a:off x="4498911" y="3449991"/>
            <a:ext cx="231710" cy="8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741505" y="1076262"/>
            <a:ext cx="3358342" cy="3761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8110731" y="1388225"/>
            <a:ext cx="359938" cy="15046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69" y="1857922"/>
            <a:ext cx="3266902" cy="8478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554" y="2892829"/>
            <a:ext cx="3256018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925240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좋아요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가게 평점 옆 하트 이미지 생성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즐겨찾기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별 이미지 생성</a:t>
                      </a:r>
                      <a:r>
                        <a:rPr lang="en-US" altLang="ko-KR" sz="1200" dirty="0" smtClean="0"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세션스토리지에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가게이름이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담긴 배열을 저장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공유하기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 현재 주소를 클립보드에 복사</a:t>
                      </a:r>
                      <a:endParaRPr lang="en-US" altLang="ko-KR" sz="120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16353" cy="62281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6262"/>
            <a:ext cx="3557168" cy="5517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8589" y="6226233"/>
            <a:ext cx="4130322" cy="367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7" idx="1"/>
          </p:cNvCxnSpPr>
          <p:nvPr/>
        </p:nvCxnSpPr>
        <p:spPr>
          <a:xfrm flipV="1">
            <a:off x="4498911" y="6222711"/>
            <a:ext cx="220826" cy="35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719737" y="5852160"/>
            <a:ext cx="3358342" cy="741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8078079" y="1396538"/>
            <a:ext cx="326088" cy="47133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15" y="1554480"/>
            <a:ext cx="3126632" cy="8478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35" y="2989629"/>
            <a:ext cx="3149712" cy="9138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535" y="3919868"/>
            <a:ext cx="3149712" cy="11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25716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가게정보페이지에 들어올 시 최근목록표시를 위해 세션스토리지에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가게이름을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저장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모바일 화면의 하단에 표시되던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버튼그룹과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지도의 위치 변경</a:t>
                      </a:r>
                      <a:endParaRPr lang="ko-KR" altLang="en-US" sz="1200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5901"/>
            <a:ext cx="5310000" cy="62281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580"/>
            <a:ext cx="3097253" cy="499502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68589" y="399011"/>
            <a:ext cx="5176906" cy="6194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536836" y="1363287"/>
            <a:ext cx="3507411" cy="2028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075709" y="3474720"/>
            <a:ext cx="1172095" cy="897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</p:cNvCxnSpPr>
          <p:nvPr/>
        </p:nvCxnSpPr>
        <p:spPr>
          <a:xfrm>
            <a:off x="4247804" y="3923608"/>
            <a:ext cx="1509858" cy="1496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782829" y="3688383"/>
            <a:ext cx="3078538" cy="730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861367" y="2030759"/>
            <a:ext cx="212167" cy="2069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0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12925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가게 정보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335901"/>
            <a:ext cx="5310000" cy="62281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81580"/>
            <a:ext cx="3097253" cy="49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4" y="331231"/>
            <a:ext cx="4094057" cy="62328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20215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세션스토리지에 저장된 </a:t>
                      </a:r>
                      <a:r>
                        <a:rPr lang="ko-KR" altLang="en-US" sz="1200" dirty="0" err="1" smtClean="0">
                          <a:ea typeface="나눔고딕" panose="020D0604000000000000" pitchFamily="50" charset="-127"/>
                        </a:rPr>
                        <a:t>최근목록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배열과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찜한가게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배열을 가져와 배열에 저장된 가게오브젝트만 표시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40327" y="1512916"/>
            <a:ext cx="3815541" cy="16708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425569" y="1379913"/>
            <a:ext cx="1036787" cy="46052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355868" y="2751513"/>
            <a:ext cx="363869" cy="28429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719738" y="5463220"/>
            <a:ext cx="2694948" cy="11446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25" y="1672233"/>
            <a:ext cx="3362459" cy="135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17280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ea typeface="나눔고딕" panose="020D0604000000000000" pitchFamily="50" charset="-127"/>
                        </a:rPr>
                        <a:t>음식 종류별로 가게들을 나열하지 않고 음식 종류별로 가게들을 검색한 페이지로 넘어가게 변경</a:t>
                      </a:r>
                      <a:endParaRPr lang="ko-KR" altLang="en-US" sz="120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48824" y="884810"/>
            <a:ext cx="3432477" cy="53996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181301" y="2974392"/>
            <a:ext cx="560203" cy="3160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56764" y="6717319"/>
            <a:ext cx="31422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722305" y="6043352"/>
            <a:ext cx="3432477" cy="549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167213" y="1388225"/>
            <a:ext cx="278545" cy="489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2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331230"/>
            <a:ext cx="5310000" cy="623284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40489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최근 목록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0228"/>
              </p:ext>
            </p:extLst>
          </p:nvPr>
        </p:nvGraphicFramePr>
        <p:xfrm>
          <a:off x="4730621" y="335902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1" y="1072341"/>
            <a:ext cx="3564293" cy="54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0"/>
            <a:ext cx="5310000" cy="622845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40244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가게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67948"/>
            <a:ext cx="3102428" cy="5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26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20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6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05732"/>
              </p:ext>
            </p:extLst>
          </p:nvPr>
        </p:nvGraphicFramePr>
        <p:xfrm>
          <a:off x="4730621" y="335901"/>
          <a:ext cx="7156580" cy="64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236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23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381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98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3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8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4201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1"/>
            <a:ext cx="4105469" cy="6228178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77932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0" y="1095770"/>
            <a:ext cx="3573625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0136" y="335901"/>
            <a:ext cx="531000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3102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  <a:hlinkClick r:id="rId2" action="ppaction://hlinksldjump"/>
                        </a:rPr>
                        <a:t>화면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1" y="404391"/>
            <a:ext cx="9659698" cy="56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92228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필터 버튼들을 체크박스와 같이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클릭되었는지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확인할 수 있게 만들어 여러 필터를 동시에 </a:t>
                      </a:r>
                      <a:r>
                        <a:rPr lang="ko-KR" altLang="en-US" sz="1200" baseline="0" dirty="0" err="1" smtClean="0">
                          <a:ea typeface="나눔고딕" panose="020D0604000000000000" pitchFamily="50" charset="-127"/>
                        </a:rPr>
                        <a:t>클릭후</a:t>
                      </a:r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 검색 가능</a:t>
                      </a:r>
                      <a:endParaRPr lang="ko-KR" altLang="en-US" sz="1200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74" y="1054595"/>
            <a:ext cx="3108280" cy="55386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6" y="335902"/>
            <a:ext cx="5315370" cy="622817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4333596" y="2142067"/>
            <a:ext cx="1488707" cy="1726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564068" y="1810019"/>
            <a:ext cx="2762399" cy="1009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22303" y="1962419"/>
            <a:ext cx="2153297" cy="13057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975600" y="1354667"/>
            <a:ext cx="1145762" cy="11326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460" y="1921009"/>
            <a:ext cx="3001692" cy="36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5320800" cy="623284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095722"/>
              </p:ext>
            </p:extLst>
          </p:nvPr>
        </p:nvGraphicFramePr>
        <p:xfrm>
          <a:off x="5822303" y="335903"/>
          <a:ext cx="6204856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428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722449755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4225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ea typeface="나눔고딕" panose="020D0604000000000000" pitchFamily="50" charset="-127"/>
                        </a:rPr>
                        <a:t>슬라이더를 사용해 여러 정보들을 한 화면에 표시</a:t>
                      </a:r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sz="1200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3" y="1054595"/>
            <a:ext cx="3089887" cy="553866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36105" y="923855"/>
            <a:ext cx="380756" cy="3265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822303" y="4120873"/>
            <a:ext cx="2565239" cy="6080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4037" y="2228388"/>
            <a:ext cx="4860829" cy="2044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8595" y="249381"/>
            <a:ext cx="4860829" cy="1348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>
            <a:off x="5414866" y="3250565"/>
            <a:ext cx="401995" cy="1152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1" idx="3"/>
          </p:cNvCxnSpPr>
          <p:nvPr/>
        </p:nvCxnSpPr>
        <p:spPr>
          <a:xfrm flipV="1">
            <a:off x="8387542" y="1463040"/>
            <a:ext cx="656705" cy="29618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409424" y="5735782"/>
            <a:ext cx="407437" cy="4405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077749" y="5527964"/>
            <a:ext cx="326233" cy="423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827745" y="6051664"/>
            <a:ext cx="2565239" cy="551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2956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13" y="1097663"/>
            <a:ext cx="3541671" cy="54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820187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37" y="1069277"/>
            <a:ext cx="3574307" cy="55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52784"/>
              </p:ext>
            </p:extLst>
          </p:nvPr>
        </p:nvGraphicFramePr>
        <p:xfrm>
          <a:off x="4730621" y="335901"/>
          <a:ext cx="7156580" cy="625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29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  <a:gridCol w="3578290">
                  <a:extLst>
                    <a:ext uri="{9D8B030D-6E8A-4147-A177-3AD203B41FA5}">
                      <a16:colId xmlns:a16="http://schemas.microsoft.com/office/drawing/2014/main" val="3761585973"/>
                    </a:ext>
                  </a:extLst>
                </a:gridCol>
              </a:tblGrid>
              <a:tr h="351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3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스토리보드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21834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05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051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736" y="1069278"/>
            <a:ext cx="3575177" cy="55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362</TotalTime>
  <Words>573</Words>
  <Application>Microsoft Office PowerPoint</Application>
  <PresentationFormat>와이드스크린</PresentationFormat>
  <Paragraphs>424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Corbel</vt:lpstr>
      <vt:lpstr>맑은 고딕</vt:lpstr>
      <vt:lpstr>나눔고딕</vt:lpstr>
      <vt:lpstr>Wingdings 2</vt:lpstr>
      <vt:lpstr>HY중고딕</vt:lpstr>
      <vt:lpstr>틀</vt:lpstr>
      <vt:lpstr>5조  맛집 검색 사이트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170</cp:revision>
  <dcterms:created xsi:type="dcterms:W3CDTF">2023-04-05T01:38:44Z</dcterms:created>
  <dcterms:modified xsi:type="dcterms:W3CDTF">2023-04-06T07:32:49Z</dcterms:modified>
</cp:coreProperties>
</file>